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8951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336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0406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4068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476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85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5010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2147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0492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893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9667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7770-3E61-4590-8297-CE8810BD34A1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5B22-02DC-41D6-8C09-3264C3AED4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745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err="1" smtClean="0">
                <a:solidFill>
                  <a:srgbClr val="00B050"/>
                </a:solidFill>
              </a:rPr>
              <a:t>Telegram</a:t>
            </a:r>
            <a:r>
              <a:rPr lang="tr-TR" sz="4000" dirty="0" smtClean="0">
                <a:solidFill>
                  <a:srgbClr val="00B050"/>
                </a:solidFill>
              </a:rPr>
              <a:t> da hesap açma</a:t>
            </a:r>
            <a:endParaRPr lang="tr-TR" sz="4000" dirty="0">
              <a:solidFill>
                <a:srgbClr val="00B05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94495" y="1377434"/>
            <a:ext cx="26075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Öncelikle bir web tarayıcı üzerinden </a:t>
            </a:r>
            <a:r>
              <a:rPr lang="tr-TR" dirty="0" err="1" smtClean="0">
                <a:solidFill>
                  <a:srgbClr val="FF0000"/>
                </a:solidFill>
                <a:latin typeface="Segoe UI" panose="020B0502040204020203" pitchFamily="34" charset="0"/>
              </a:rPr>
              <a:t>telegram’ın</a:t>
            </a:r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 sitesinden web üzerinden oturumu açmak isteyelim.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000" y="1336596"/>
            <a:ext cx="7797800" cy="51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00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7337" y="0"/>
            <a:ext cx="6672263" cy="685800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264665" y="501134"/>
            <a:ext cx="4993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Daha sonra oturumu açmak üzere bizden telefon numaramızı yazmamızı isteyecektir.</a:t>
            </a:r>
          </a:p>
        </p:txBody>
      </p:sp>
    </p:spTree>
    <p:extLst>
      <p:ext uri="{BB962C8B-B14F-4D97-AF65-F5344CB8AC3E}">
        <p14:creationId xmlns:p14="http://schemas.microsoft.com/office/powerpoint/2010/main" xmlns="" val="17456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7300" y="0"/>
            <a:ext cx="7124700" cy="65405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41189" y="209034"/>
            <a:ext cx="4572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Telefon numaramızı girdikten sonra </a:t>
            </a:r>
            <a:r>
              <a:rPr lang="tr-TR" dirty="0" err="1" smtClean="0">
                <a:solidFill>
                  <a:schemeClr val="bg1"/>
                </a:solidFill>
                <a:latin typeface="Segoe UI" panose="020B0502040204020203" pitchFamily="34" charset="0"/>
              </a:rPr>
              <a:t>next</a:t>
            </a:r>
            <a:r>
              <a:rPr lang="tr-TR" dirty="0" smtClean="0">
                <a:solidFill>
                  <a:schemeClr val="bg1"/>
                </a:solidFill>
                <a:latin typeface="Segoe UI" panose="020B0502040204020203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butonu ile </a:t>
            </a:r>
          </a:p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Devam ediyoruz</a:t>
            </a:r>
            <a:r>
              <a:rPr lang="tr-TR" dirty="0" smtClean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134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7701" y="0"/>
            <a:ext cx="6464300" cy="68580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78308" y="132834"/>
            <a:ext cx="4407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Telefon numaramızı kontrol ettikten sonra</a:t>
            </a:r>
          </a:p>
          <a:p>
            <a:r>
              <a:rPr lang="tr-TR" dirty="0" smtClean="0">
                <a:solidFill>
                  <a:schemeClr val="bg1"/>
                </a:solidFill>
                <a:latin typeface="Segoe UI" panose="020B0502040204020203" pitchFamily="34" charset="0"/>
              </a:rPr>
              <a:t>Ok</a:t>
            </a:r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 butonu ile devam ediyoruz.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9150" y="0"/>
            <a:ext cx="6292850" cy="65786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03052" y="158234"/>
            <a:ext cx="5700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Bu adımda ise Telefon numaramıza bir kod gönderecektir.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2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15900"/>
            <a:ext cx="3048000" cy="50292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087" y="215900"/>
            <a:ext cx="4238625" cy="50292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622575" y="5911334"/>
            <a:ext cx="90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  <a:latin typeface="Segoe UI" panose="020B0502040204020203" pitchFamily="34" charset="0"/>
              </a:rPr>
              <a:t>Telefon’a</a:t>
            </a:r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 gelen kodu web sayfasındaki bölüme girdikten sonra </a:t>
            </a:r>
            <a:r>
              <a:rPr lang="tr-TR" dirty="0" err="1" smtClean="0">
                <a:solidFill>
                  <a:schemeClr val="bg1"/>
                </a:solidFill>
                <a:latin typeface="Segoe UI" panose="020B0502040204020203" pitchFamily="34" charset="0"/>
              </a:rPr>
              <a:t>next</a:t>
            </a:r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 ile devam ediyoruz.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3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9874" y="0"/>
            <a:ext cx="8132126" cy="68580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12775" y="94734"/>
            <a:ext cx="39470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  <a:latin typeface="Segoe UI" panose="020B0502040204020203" pitchFamily="34" charset="0"/>
              </a:rPr>
              <a:t>Telegram’da</a:t>
            </a:r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 oturum açmış durumdayız bu bölümde konuşmalar guruplar vb. gibi bölümler bulunur.</a:t>
            </a:r>
          </a:p>
        </p:txBody>
      </p:sp>
    </p:spTree>
    <p:extLst>
      <p:ext uri="{BB962C8B-B14F-4D97-AF65-F5344CB8AC3E}">
        <p14:creationId xmlns:p14="http://schemas.microsoft.com/office/powerpoint/2010/main" xmlns="" val="1558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3824" y="152400"/>
            <a:ext cx="6403975" cy="589280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336748" y="513834"/>
            <a:ext cx="44683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Bu bölümde ise yeni gruplar oluşturabilir</a:t>
            </a:r>
          </a:p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Kişiler ekleye bilir</a:t>
            </a:r>
          </a:p>
          <a:p>
            <a:r>
              <a:rPr lang="tr-TR" dirty="0" smtClean="0">
                <a:solidFill>
                  <a:srgbClr val="FF0000"/>
                </a:solidFill>
                <a:latin typeface="Segoe UI" panose="020B0502040204020203" pitchFamily="34" charset="0"/>
              </a:rPr>
              <a:t>Ayarlara erişebiliriz.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1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97</Words>
  <Application>Microsoft Office PowerPoint</Application>
  <PresentationFormat>Özel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Ramazan46</dc:creator>
  <cp:lastModifiedBy>win 7</cp:lastModifiedBy>
  <cp:revision>9</cp:revision>
  <dcterms:created xsi:type="dcterms:W3CDTF">2015-03-04T14:49:27Z</dcterms:created>
  <dcterms:modified xsi:type="dcterms:W3CDTF">2015-03-10T06:49:20Z</dcterms:modified>
</cp:coreProperties>
</file>